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2" r:id="rId2"/>
    <p:sldId id="317" r:id="rId3"/>
    <p:sldId id="283" r:id="rId4"/>
    <p:sldId id="284" r:id="rId5"/>
    <p:sldId id="285" r:id="rId6"/>
    <p:sldId id="286" r:id="rId7"/>
    <p:sldId id="269" r:id="rId8"/>
    <p:sldId id="287" r:id="rId9"/>
    <p:sldId id="288" r:id="rId10"/>
    <p:sldId id="289" r:id="rId11"/>
    <p:sldId id="307" r:id="rId12"/>
    <p:sldId id="308" r:id="rId13"/>
    <p:sldId id="309" r:id="rId14"/>
    <p:sldId id="310" r:id="rId15"/>
    <p:sldId id="311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318" r:id="rId25"/>
    <p:sldId id="290" r:id="rId26"/>
    <p:sldId id="270" r:id="rId27"/>
    <p:sldId id="271" r:id="rId28"/>
    <p:sldId id="272" r:id="rId29"/>
    <p:sldId id="273" r:id="rId30"/>
    <p:sldId id="274" r:id="rId31"/>
    <p:sldId id="275" r:id="rId32"/>
    <p:sldId id="276" r:id="rId33"/>
    <p:sldId id="277" r:id="rId34"/>
    <p:sldId id="278" r:id="rId35"/>
    <p:sldId id="279" r:id="rId36"/>
    <p:sldId id="280" r:id="rId37"/>
    <p:sldId id="281" r:id="rId38"/>
    <p:sldId id="319" r:id="rId39"/>
    <p:sldId id="282" r:id="rId40"/>
    <p:sldId id="313" r:id="rId41"/>
    <p:sldId id="314" r:id="rId42"/>
    <p:sldId id="316" r:id="rId43"/>
    <p:sldId id="320" r:id="rId44"/>
    <p:sldId id="321" r:id="rId45"/>
    <p:sldId id="322" r:id="rId46"/>
    <p:sldId id="323" r:id="rId47"/>
    <p:sldId id="260" r:id="rId4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67" autoAdjust="0"/>
    <p:restoredTop sz="86483" autoAdjust="0"/>
  </p:normalViewPr>
  <p:slideViewPr>
    <p:cSldViewPr>
      <p:cViewPr varScale="1">
        <p:scale>
          <a:sx n="78" d="100"/>
          <a:sy n="78" d="100"/>
        </p:scale>
        <p:origin x="-161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19068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E55D-506B-414A-AD5B-12FEDE32FECE}" type="datetimeFigureOut">
              <a:rPr lang="ko-KR" altLang="en-US" smtClean="0"/>
              <a:t>2012-04-24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FDE69-14F5-4C16-8E0B-674BF742660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E55D-506B-414A-AD5B-12FEDE32FECE}" type="datetimeFigureOut">
              <a:rPr lang="ko-KR" altLang="en-US" smtClean="0"/>
              <a:t>2012-04-24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FDE69-14F5-4C16-8E0B-674BF742660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E55D-506B-414A-AD5B-12FEDE32FECE}" type="datetimeFigureOut">
              <a:rPr lang="ko-KR" altLang="en-US" smtClean="0"/>
              <a:t>2012-04-24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FDE69-14F5-4C16-8E0B-674BF742660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E55D-506B-414A-AD5B-12FEDE32FECE}" type="datetimeFigureOut">
              <a:rPr lang="ko-KR" altLang="en-US" smtClean="0"/>
              <a:t>2012-04-24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FDE69-14F5-4C16-8E0B-674BF742660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E55D-506B-414A-AD5B-12FEDE32FECE}" type="datetimeFigureOut">
              <a:rPr lang="ko-KR" altLang="en-US" smtClean="0"/>
              <a:t>2012-04-24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FDE69-14F5-4C16-8E0B-674BF742660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E55D-506B-414A-AD5B-12FEDE32FECE}" type="datetimeFigureOut">
              <a:rPr lang="ko-KR" altLang="en-US" smtClean="0"/>
              <a:t>2012-04-24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FDE69-14F5-4C16-8E0B-674BF742660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E55D-506B-414A-AD5B-12FEDE32FECE}" type="datetimeFigureOut">
              <a:rPr lang="ko-KR" altLang="en-US" smtClean="0"/>
              <a:t>2012-04-24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FDE69-14F5-4C16-8E0B-674BF742660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E55D-506B-414A-AD5B-12FEDE32FECE}" type="datetimeFigureOut">
              <a:rPr lang="ko-KR" altLang="en-US" smtClean="0"/>
              <a:t>2012-04-24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FDE69-14F5-4C16-8E0B-674BF742660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E55D-506B-414A-AD5B-12FEDE32FECE}" type="datetimeFigureOut">
              <a:rPr lang="ko-KR" altLang="en-US" smtClean="0"/>
              <a:t>2012-04-24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FDE69-14F5-4C16-8E0B-674BF742660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E55D-506B-414A-AD5B-12FEDE32FECE}" type="datetimeFigureOut">
              <a:rPr lang="ko-KR" altLang="en-US" smtClean="0"/>
              <a:t>2012-04-24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FDE69-14F5-4C16-8E0B-674BF742660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E55D-506B-414A-AD5B-12FEDE32FECE}" type="datetimeFigureOut">
              <a:rPr lang="ko-KR" altLang="en-US" smtClean="0"/>
              <a:t>2012-04-24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FDE69-14F5-4C16-8E0B-674BF742660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2E55D-506B-414A-AD5B-12FEDE32FECE}" type="datetimeFigureOut">
              <a:rPr lang="ko-KR" altLang="en-US" smtClean="0"/>
              <a:t>2012-04-24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FDE69-14F5-4C16-8E0B-674BF742660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en-US" altLang="ko-KR" sz="6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4</a:t>
            </a:r>
            <a:r>
              <a:rPr lang="ko-KR" altLang="en-US" sz="6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월 </a:t>
            </a:r>
            <a:r>
              <a:rPr lang="ko-KR" altLang="en-US" sz="6000" b="1" dirty="0" err="1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화요기도회에</a:t>
            </a:r>
            <a:r>
              <a:rPr lang="en-US" altLang="ko-KR" sz="6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6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ko-KR" altLang="en-US" sz="6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오신 여러분을 </a:t>
            </a:r>
            <a:r>
              <a:rPr lang="en-US" altLang="ko-KR" sz="6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6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ko-KR" altLang="en-US" sz="6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환영합니다</a:t>
            </a:r>
            <a:endParaRPr lang="ko-KR" altLang="en-US" sz="6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2790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주님만을 원합니다 더 원합니다</a:t>
            </a:r>
            <a:b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</a:br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나의 맘 만져주소서</a:t>
            </a:r>
            <a:endParaRPr lang="ko-KR" altLang="ko-KR" sz="4000" b="1" dirty="0">
              <a:solidFill>
                <a:schemeClr val="bg1"/>
              </a:solidFill>
              <a:effectLst/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3955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en-US" sz="6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하늘 위에 주님밖에</a:t>
            </a:r>
            <a:endParaRPr lang="ko-KR" altLang="en-US" sz="6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6032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하늘 위에 주님 밖에</a:t>
            </a:r>
            <a:b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</a:br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내가 사모할 자 이 세상에 없네</a:t>
            </a:r>
            <a:endParaRPr lang="ko-KR" altLang="ko-KR" sz="4000" b="1" dirty="0">
              <a:solidFill>
                <a:schemeClr val="bg1"/>
              </a:solidFill>
              <a:effectLst/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6032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내 맘과 힘은 믿을 수 없네</a:t>
            </a:r>
            <a:b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</a:br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오직 한가지 그 진리를 믿네</a:t>
            </a:r>
            <a:endParaRPr lang="ko-KR" altLang="ko-KR" sz="4000" b="1" dirty="0">
              <a:solidFill>
                <a:schemeClr val="bg1"/>
              </a:solidFill>
              <a:effectLst/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6032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주는 나의 힘이요 x3</a:t>
            </a:r>
            <a:b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</a:br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영원히 주를 의지하리</a:t>
            </a:r>
            <a:endParaRPr lang="ko-KR" altLang="ko-KR" sz="4000" b="1" dirty="0">
              <a:solidFill>
                <a:schemeClr val="bg1"/>
              </a:solidFill>
              <a:effectLst/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6032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주는 나의 힘이요 x3</a:t>
            </a:r>
            <a:b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</a:br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영원히 주를 의지하리 영원히</a:t>
            </a:r>
            <a:endParaRPr lang="ko-KR" altLang="ko-KR" sz="4000" b="1" dirty="0">
              <a:solidFill>
                <a:schemeClr val="bg1"/>
              </a:solidFill>
              <a:effectLst/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6032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en-US" sz="6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주가 보이신 생명의 길</a:t>
            </a:r>
            <a:endParaRPr lang="ko-KR" altLang="en-US" sz="6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3335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주가 보이신 생명의 길</a:t>
            </a:r>
            <a:b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</a:br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나 주님과 함께</a:t>
            </a:r>
            <a:endParaRPr lang="ko-KR" altLang="ko-KR" sz="4000" b="1" dirty="0">
              <a:solidFill>
                <a:schemeClr val="bg1"/>
              </a:solidFill>
              <a:effectLst/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3335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상한 맘을 드리며 </a:t>
            </a:r>
            <a:b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</a:br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주님 앞에 나아가리</a:t>
            </a:r>
            <a:endParaRPr lang="ko-KR" altLang="ko-KR" sz="4000" b="1" dirty="0">
              <a:solidFill>
                <a:schemeClr val="bg1"/>
              </a:solidFill>
              <a:effectLst/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3335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나의 의로움이 되신 주 그 이름 예수</a:t>
            </a:r>
            <a:b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</a:br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나의 길이 되신 이름 예수</a:t>
            </a:r>
            <a:endParaRPr lang="ko-KR" altLang="ko-KR" sz="4000" b="1" dirty="0">
              <a:solidFill>
                <a:schemeClr val="bg1"/>
              </a:solidFill>
              <a:effectLst/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3335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en-US" sz="6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찬양</a:t>
            </a:r>
            <a:endParaRPr lang="ko-KR" altLang="en-US" sz="6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4788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나의 길 오직 그가 </a:t>
            </a:r>
            <a:r>
              <a:rPr lang="ko-KR" altLang="ko-KR" sz="4000" b="1" dirty="0" err="1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아시나니</a:t>
            </a:r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 </a:t>
            </a:r>
            <a:b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</a:br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나를 단련하신 후에</a:t>
            </a:r>
            <a:endParaRPr lang="ko-KR" altLang="ko-KR" sz="4000" b="1" dirty="0">
              <a:solidFill>
                <a:schemeClr val="bg1"/>
              </a:solidFill>
              <a:effectLst/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3335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내가 정금같이 </a:t>
            </a:r>
            <a:b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</a:br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나아오리라</a:t>
            </a:r>
            <a:endParaRPr lang="ko-KR" altLang="ko-KR" sz="4000" b="1" dirty="0">
              <a:solidFill>
                <a:schemeClr val="bg1"/>
              </a:solidFill>
              <a:effectLst/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3335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en-US" sz="6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십자가</a:t>
            </a:r>
            <a:endParaRPr lang="ko-KR" altLang="en-US" sz="6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627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십자가 십자가 그 그늘아래 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내 소망이 있네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십자가 십자가 그 그늘아래 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내 생명이 있네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주여 내영을 고요케 하사</a:t>
            </a:r>
            <a:endParaRPr lang="ko-KR" altLang="en-US" sz="4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627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en-US" altLang="ko-KR" sz="6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Q.T </a:t>
            </a:r>
            <a:r>
              <a:rPr lang="ko-KR" altLang="en-US" sz="6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나눔</a:t>
            </a:r>
            <a:endParaRPr lang="ko-KR" altLang="en-US" sz="6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4788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en-US" sz="6000" b="1" dirty="0" err="1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야고보서</a:t>
            </a:r>
            <a:r>
              <a:rPr lang="ko-KR" altLang="en-US" sz="6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6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2:14-26</a:t>
            </a:r>
            <a:endParaRPr lang="ko-KR" altLang="en-US" sz="6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3335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내 형제들아 만일 사람이 믿음이 있노라 하고 행함이 없으면 무슨 유익이 있으리요 그 믿음이 능히 자기를 구원하겠느냐</a:t>
            </a:r>
            <a:endParaRPr lang="ko-KR" altLang="en-US" sz="4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082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만일 형제나 자매가 헐벗고 일용할 양식이 없는데 </a:t>
            </a:r>
            <a:endParaRPr lang="ko-KR" altLang="en-US" sz="4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082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너희 중에 누구든지 그에게 이르되 평안히 가라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덥게 하라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배부르게 하라 하며 그 몸에 쓸 것을 주지 아니하면 무슨 유익이 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있으리</a:t>
            </a:r>
            <a:r>
              <a:rPr lang="ko-KR" altLang="en-US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요</a:t>
            </a:r>
            <a:endParaRPr lang="ko-KR" altLang="en-US" sz="4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082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이와 같이 행함이 없는 믿음은 그 자체가 죽은 것이라</a:t>
            </a:r>
            <a:endParaRPr lang="ko-KR" altLang="en-US" sz="4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082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en-US" sz="6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하나님께로 더 가까이</a:t>
            </a:r>
            <a:endParaRPr lang="ko-KR" altLang="en-US" sz="6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6549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어떤 사람은 말하기를 너는 믿음이 있고 나는 행함이 있으니 행함이 없는 네 믿음을 내게 보이라 나는 행함으로 내 믿음을 네게 보이리라 하리라</a:t>
            </a:r>
            <a:endParaRPr lang="ko-KR" altLang="en-US" sz="4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082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네가 하나님은 한 분이신 줄을 믿느냐 </a:t>
            </a:r>
            <a:r>
              <a:rPr lang="ko-KR" altLang="en-US" sz="4000" b="1" dirty="0" err="1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잘하는도다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 귀신들도 믿고 떠느니라</a:t>
            </a:r>
            <a:endParaRPr lang="ko-KR" altLang="en-US" sz="4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082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아아 </a:t>
            </a:r>
            <a:r>
              <a:rPr lang="ko-KR" altLang="en-US" sz="4000" b="1" dirty="0" err="1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허탄한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 사람아 행함이 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없는 믿음이 헛것인 줄을 알고자 하느냐</a:t>
            </a:r>
            <a:endParaRPr lang="ko-KR" altLang="en-US" sz="4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082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우리 조상 아브라함이  그 아들 이삭을 제단에 바칠 때에 행함으로 의롭다 하심을 받은 것이 아니냐</a:t>
            </a:r>
            <a:endParaRPr lang="ko-KR" altLang="en-US" sz="4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082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네가 보거니와 믿음이 그의 행함과 함께 일하고 행함으로 믿음이 온전하게 되었느니라</a:t>
            </a:r>
            <a:endParaRPr lang="ko-KR" altLang="en-US" sz="4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082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이에 성경에 이른 바 아브라함이 하나님을 믿으니 이것을 의로 여기셨다는 말씀이 이루어졌고 그는 하나님의 벗이라 칭함을 받았나니</a:t>
            </a:r>
            <a:endParaRPr lang="ko-KR" altLang="en-US" sz="4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082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이로 보건대 사람이 행함으로 의롭다 하심을 받고 믿음으로만은 아니니라 </a:t>
            </a:r>
            <a:endParaRPr lang="ko-KR" altLang="en-US" sz="4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082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또 이와 같이 기생 </a:t>
            </a:r>
            <a:r>
              <a:rPr lang="ko-KR" altLang="en-US" sz="4000" b="1" dirty="0" err="1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라합이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 사자들을 접대하여 다른 길로 나가게 할 때에 행함으로 의롭다 하심을 받은 것이 아니냐</a:t>
            </a:r>
            <a:endParaRPr lang="ko-KR" altLang="en-US" sz="4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082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en-US" sz="6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기도회</a:t>
            </a:r>
            <a:endParaRPr lang="ko-KR" altLang="en-US" sz="6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4788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1. 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하나님께 감사하는 기도</a:t>
            </a:r>
            <a:r>
              <a:rPr lang="en-US" altLang="ko-KR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endParaRPr lang="ko-KR" altLang="en-US" sz="4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082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하나님께로 더 가까이 갑니다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 고통 가운데 계신 주님</a:t>
            </a:r>
            <a:endParaRPr lang="ko-KR" altLang="en-US" sz="4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6549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en-US" altLang="ko-KR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2. 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오직 </a:t>
            </a:r>
            <a:r>
              <a:rPr lang="ko-KR" altLang="en-US" sz="4000" b="1" dirty="0" err="1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한분이신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 하나님을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고백하는 기도</a:t>
            </a:r>
            <a:endParaRPr lang="ko-KR" altLang="en-US" sz="4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423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en-US" altLang="ko-KR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3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. 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죄에 대한 고백과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죄를 십자가에 못박는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죄책감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깨어진 관계에 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대한 회복의 기도 </a:t>
            </a:r>
            <a:endParaRPr lang="ko-KR" altLang="en-US" sz="4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2862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en-US" altLang="ko-KR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4. 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더 큰 믿음을 하나님께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구하는 기도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가족구원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,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 감정을 흔드는 기도 </a:t>
            </a:r>
            <a:endParaRPr lang="ko-KR" altLang="en-US" sz="4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6754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en-US" altLang="ko-KR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5. 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친구되어 주신 하나님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하나님과의 친밀함을 위한 기도</a:t>
            </a:r>
            <a:endParaRPr lang="ko-KR" altLang="en-US" sz="4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256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6. 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여러분들 안에 포기해야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하는 것들에 대한 기도</a:t>
            </a:r>
            <a:endParaRPr lang="ko-KR" altLang="en-US" sz="4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8007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en-US" altLang="ko-KR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7. 4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월 기도회를 축복하는 기도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8. 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청년 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1,2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부가 하나되는 기도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9. 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사랑이 넘치는 </a:t>
            </a:r>
            <a:r>
              <a:rPr lang="ko-KR" altLang="en-US" sz="4000" b="1" dirty="0" err="1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청년부</a:t>
            </a:r>
            <a:r>
              <a:rPr lang="ko-KR" altLang="en-US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되길 </a:t>
            </a:r>
            <a:r>
              <a:rPr lang="ko-KR" altLang="en-US" sz="4000" b="1" dirty="0" err="1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바라는기도</a:t>
            </a:r>
            <a:endParaRPr lang="ko-KR" altLang="en-US" sz="4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8007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ko-KR" altLang="en-US" sz="4000" b="1" dirty="0" err="1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청년부</a:t>
            </a:r>
            <a:r>
              <a:rPr lang="ko-KR" altLang="en-US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중보기도는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매주 주일 </a:t>
            </a:r>
            <a:r>
              <a:rPr lang="en-US" altLang="ko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1</a:t>
            </a:r>
            <a:r>
              <a:rPr lang="ko-KR" altLang="en-US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시</a:t>
            </a:r>
            <a:r>
              <a:rPr lang="en-US" altLang="ko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50</a:t>
            </a:r>
            <a:r>
              <a:rPr lang="ko-KR" altLang="en-US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분에도 진행됩니다</a:t>
            </a:r>
            <a:r>
              <a:rPr lang="en-US" altLang="ko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.</a:t>
            </a:r>
            <a:r>
              <a:rPr lang="ko" altLang="en-US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ko" altLang="en-US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ko-KR" altLang="en-US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청년예배는 </a:t>
            </a:r>
            <a:r>
              <a:rPr lang="en-US" altLang="ko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1</a:t>
            </a:r>
            <a:r>
              <a:rPr lang="ko-KR" altLang="en-US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시</a:t>
            </a:r>
            <a:r>
              <a:rPr lang="en-US" altLang="ko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40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분부터 시작이지만</a:t>
            </a:r>
            <a:r>
              <a:rPr lang="en-US" altLang="ko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,</a:t>
            </a:r>
            <a:r>
              <a:rPr lang="ko" altLang="en-US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ko" altLang="en-US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ko-KR" altLang="en-US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미리 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1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시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30</a:t>
            </a: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분쯤 오셔서 </a:t>
            </a:r>
            <a:r>
              <a:rPr lang="ko-KR" altLang="en-US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기도로 예배를 준비해주세요</a:t>
            </a:r>
            <a:r>
              <a:rPr lang="en-US" altLang="ko" sz="4000" b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^^</a:t>
            </a:r>
            <a:endParaRPr lang="ko-KR" altLang="en-US" sz="4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5755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ko-KR" altLang="en-US" sz="4000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자유롭게 </a:t>
            </a:r>
            <a:r>
              <a:rPr lang="ko-KR" altLang="en-US" sz="4000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기도하시다가</a:t>
            </a:r>
            <a:endParaRPr lang="en-US" altLang="ko-KR" sz="4000" dirty="0" smtClean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  <a:p>
            <a:pPr algn="ctr">
              <a:buNone/>
            </a:pPr>
            <a:r>
              <a:rPr lang="ko-KR" altLang="en-US" sz="4000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4000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돌아가시면 됩니다</a:t>
            </a:r>
            <a:r>
              <a:rPr lang="en-US" altLang="ko-KR" sz="4000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.</a:t>
            </a:r>
          </a:p>
          <a:p>
            <a:pPr algn="ctr"/>
            <a:endParaRPr lang="en-US" altLang="ko-KR" sz="4000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  <a:p>
            <a:pPr algn="ctr">
              <a:buNone/>
            </a:pPr>
            <a:r>
              <a:rPr lang="en-US" altLang="ko-KR" sz="4000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PM 10:00</a:t>
            </a:r>
            <a:r>
              <a:rPr lang="ko-KR" altLang="en-US" sz="4000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까지 </a:t>
            </a:r>
            <a:r>
              <a:rPr lang="ko-KR" altLang="en-US" sz="4000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문을</a:t>
            </a:r>
            <a:endParaRPr lang="en-US" altLang="ko-KR" sz="4000" dirty="0" smtClean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  <a:p>
            <a:pPr algn="ctr">
              <a:buNone/>
            </a:pPr>
            <a:r>
              <a:rPr lang="ko-KR" altLang="en-US" sz="4000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4000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열어 놓습니다</a:t>
            </a:r>
            <a:r>
              <a:rPr lang="en-US" altLang="ko-KR" sz="4000" dirty="0" smtClean="0">
                <a:solidFill>
                  <a:schemeClr val="bg1"/>
                </a:solidFill>
              </a:rPr>
              <a:t>.</a:t>
            </a:r>
            <a:endParaRPr lang="ko-KR" altLang="en-US" sz="4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변함없는 주님의 크신 사랑</a:t>
            </a:r>
            <a: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</a:br>
            <a:r>
              <a:rPr lang="ko-KR" altLang="en-US" sz="4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영원히 주님만을 섬기리</a:t>
            </a:r>
            <a:endParaRPr lang="ko-KR" altLang="en-US" sz="4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6549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en-US" sz="6000" b="1" dirty="0" smtClean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rPr>
              <a:t>주께 가까이</a:t>
            </a:r>
            <a:endParaRPr lang="ko-KR" altLang="en-US" sz="6000" b="1" dirty="0">
              <a:solidFill>
                <a:schemeClr val="bg1"/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6549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주께 가까이 날 이끄소서</a:t>
            </a:r>
            <a:b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</a:br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간절히 주님만을 원합니다</a:t>
            </a:r>
            <a:endParaRPr lang="ko-KR" altLang="ko-KR" sz="4000" b="1" dirty="0">
              <a:solidFill>
                <a:schemeClr val="bg1"/>
              </a:solidFill>
              <a:effectLst/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3751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채워주소서 주의 사랑을</a:t>
            </a:r>
            <a:b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</a:br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진정한 찬양 드릴 수 있도록</a:t>
            </a:r>
            <a:endParaRPr lang="ko-KR" altLang="ko-KR" sz="4000" b="1" dirty="0">
              <a:solidFill>
                <a:schemeClr val="bg1"/>
              </a:solidFill>
              <a:effectLst/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3955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목마른 나의 영혼 주를 부르니</a:t>
            </a:r>
            <a:b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</a:br>
            <a:r>
              <a:rPr lang="ko-KR" altLang="ko-KR" sz="40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휴먼모음T" pitchFamily="18" charset="-127"/>
                <a:ea typeface="휴먼모음T" pitchFamily="18" charset="-127"/>
              </a:rPr>
              <a:t>나의 맘 만져주소서</a:t>
            </a:r>
            <a:endParaRPr lang="ko-KR" altLang="ko-KR" sz="4000" b="1" dirty="0">
              <a:solidFill>
                <a:schemeClr val="bg1"/>
              </a:solidFill>
              <a:effectLst/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3955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276</Words>
  <Application>Microsoft Office PowerPoint</Application>
  <PresentationFormat>화면 슬라이드 쇼(4:3)</PresentationFormat>
  <Paragraphs>51</Paragraphs>
  <Slides>47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47</vt:i4>
      </vt:variant>
    </vt:vector>
  </HeadingPairs>
  <TitlesOfParts>
    <vt:vector size="48" baseType="lpstr">
      <vt:lpstr>Office 테마</vt:lpstr>
      <vt:lpstr>4월 화요기도회에 오신 여러분을  환영합니다</vt:lpstr>
      <vt:lpstr>찬양</vt:lpstr>
      <vt:lpstr>하나님께로 더 가까이</vt:lpstr>
      <vt:lpstr>하나님께로 더 가까이 갑니다  고통 가운데 계신 주님</vt:lpstr>
      <vt:lpstr>변함없는 주님의 크신 사랑 영원히 주님만을 섬기리</vt:lpstr>
      <vt:lpstr>주께 가까이</vt:lpstr>
      <vt:lpstr>주께 가까이 날 이끄소서 간절히 주님만을 원합니다</vt:lpstr>
      <vt:lpstr>채워주소서 주의 사랑을 진정한 찬양 드릴 수 있도록</vt:lpstr>
      <vt:lpstr>목마른 나의 영혼 주를 부르니 나의 맘 만져주소서</vt:lpstr>
      <vt:lpstr>주님만을 원합니다 더 원합니다 나의 맘 만져주소서</vt:lpstr>
      <vt:lpstr>하늘 위에 주님밖에</vt:lpstr>
      <vt:lpstr>하늘 위에 주님 밖에 내가 사모할 자 이 세상에 없네</vt:lpstr>
      <vt:lpstr>내 맘과 힘은 믿을 수 없네 오직 한가지 그 진리를 믿네</vt:lpstr>
      <vt:lpstr>주는 나의 힘이요 x3 영원히 주를 의지하리</vt:lpstr>
      <vt:lpstr>주는 나의 힘이요 x3 영원히 주를 의지하리 영원히</vt:lpstr>
      <vt:lpstr>주가 보이신 생명의 길</vt:lpstr>
      <vt:lpstr>주가 보이신 생명의 길 나 주님과 함께</vt:lpstr>
      <vt:lpstr>상한 맘을 드리며  주님 앞에 나아가리</vt:lpstr>
      <vt:lpstr>나의 의로움이 되신 주 그 이름 예수 나의 길이 되신 이름 예수</vt:lpstr>
      <vt:lpstr>나의 길 오직 그가 아시나니  나를 단련하신 후에</vt:lpstr>
      <vt:lpstr>내가 정금같이  나아오리라</vt:lpstr>
      <vt:lpstr>십자가</vt:lpstr>
      <vt:lpstr>십자가 십자가 그 그늘아래  내 소망이 있네 십자가 십자가 그 그늘아래  내 생명이 있네 주여 내영을 고요케 하사</vt:lpstr>
      <vt:lpstr>Q.T 나눔</vt:lpstr>
      <vt:lpstr>야고보서 2:14-26</vt:lpstr>
      <vt:lpstr>내 형제들아 만일 사람이 믿음이 있노라 하고 행함이 없으면 무슨 유익이 있으리요 그 믿음이 능히 자기를 구원하겠느냐</vt:lpstr>
      <vt:lpstr>만일 형제나 자매가 헐벗고 일용할 양식이 없는데 </vt:lpstr>
      <vt:lpstr>너희 중에 누구든지 그에게 이르되 평안히 가라, 덥게 하라, 배부르게 하라 하며 그 몸에 쓸 것을 주지 아니하면 무슨 유익이 있으리요</vt:lpstr>
      <vt:lpstr>이와 같이 행함이 없는 믿음은 그 자체가 죽은 것이라</vt:lpstr>
      <vt:lpstr>어떤 사람은 말하기를 너는 믿음이 있고 나는 행함이 있으니 행함이 없는 네 믿음을 내게 보이라 나는 행함으로 내 믿음을 네게 보이리라 하리라</vt:lpstr>
      <vt:lpstr>네가 하나님은 한 분이신 줄을 믿느냐 잘하는도다 귀신들도 믿고 떠느니라</vt:lpstr>
      <vt:lpstr>아아 허탄한 사람아 행함이 없는 믿음이 헛것인 줄을 알고자 하느냐</vt:lpstr>
      <vt:lpstr>우리 조상 아브라함이  그 아들 이삭을 제단에 바칠 때에 행함으로 의롭다 하심을 받은 것이 아니냐</vt:lpstr>
      <vt:lpstr>네가 보거니와 믿음이 그의 행함과 함께 일하고 행함으로 믿음이 온전하게 되었느니라</vt:lpstr>
      <vt:lpstr>이에 성경에 이른 바 아브라함이 하나님을 믿으니 이것을 의로 여기셨다는 말씀이 이루어졌고 그는 하나님의 벗이라 칭함을 받았나니</vt:lpstr>
      <vt:lpstr>이로 보건대 사람이 행함으로 의롭다 하심을 받고 믿음으로만은 아니니라 </vt:lpstr>
      <vt:lpstr>또 이와 같이 기생 라합이 사자들을 접대하여 다른 길로 나가게 할 때에 행함으로 의롭다 하심을 받은 것이 아니냐</vt:lpstr>
      <vt:lpstr>기도회</vt:lpstr>
      <vt:lpstr>1. 하나님께 감사하는 기도 </vt:lpstr>
      <vt:lpstr> 2. 오직 한분이신 하나님을 고백하는 기도</vt:lpstr>
      <vt:lpstr> 3. 죄에 대한 고백과 죄를 십자가에 못박는 죄책감, 깨어진 관계에  대한 회복의 기도 </vt:lpstr>
      <vt:lpstr> 4. 더 큰 믿음을 하나님께 구하는 기도 가족구원, 감정을 흔드는 기도 </vt:lpstr>
      <vt:lpstr> 5. 친구되어 주신 하나님 하나님과의 친밀함을 위한 기도</vt:lpstr>
      <vt:lpstr> 6. 여러분들 안에 포기해야 하는 것들에 대한 기도</vt:lpstr>
      <vt:lpstr> 7. 4월 기도회를 축복하는 기도 8. 청년 1,2부가 하나되는 기도 9. 사랑이 넘치는 청년부  되길 바라는기도</vt:lpstr>
      <vt:lpstr> 청년부 중보기도는  매주 주일 1시50분에도 진행됩니다. 청년예배는 1시40분부터 시작이지만, 미리 1시30분쯤 오셔서 기도로 예배를 준비해주세요^^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기도회를 위한 기도</dc:title>
  <dc:creator>CopyRoom</dc:creator>
  <cp:lastModifiedBy>Yeram</cp:lastModifiedBy>
  <cp:revision>19</cp:revision>
  <dcterms:created xsi:type="dcterms:W3CDTF">2012-03-27T09:21:55Z</dcterms:created>
  <dcterms:modified xsi:type="dcterms:W3CDTF">2012-04-24T12:50:42Z</dcterms:modified>
</cp:coreProperties>
</file>