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2" d="100"/>
          <a:sy n="72" d="100"/>
        </p:scale>
        <p:origin x="-90" y="-81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6"/>
          <p:cNvGrpSpPr/>
          <p:nvPr/>
        </p:nvGrpSpPr>
        <p:grpSpPr>
          <a:xfrm>
            <a:off x="0" y="3268345"/>
            <a:ext cx="9144000" cy="146304"/>
            <a:chOff x="0" y="3268345"/>
            <a:chExt cx="9144000" cy="146304"/>
          </a:xfrm>
        </p:grpSpPr>
        <p:sp>
          <p:nvSpPr>
            <p:cNvPr id="13" name="Rectangle 12"/>
            <p:cNvSpPr/>
            <p:nvPr userDrawn="1"/>
          </p:nvSpPr>
          <p:spPr>
            <a:xfrm>
              <a:off x="0" y="3268345"/>
              <a:ext cx="9144000" cy="146304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/>
            <p:cNvSpPr/>
            <p:nvPr userDrawn="1"/>
          </p:nvSpPr>
          <p:spPr>
            <a:xfrm>
              <a:off x="5181600" y="3268345"/>
              <a:ext cx="1097280" cy="14630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14"/>
            <p:cNvSpPr/>
            <p:nvPr userDrawn="1"/>
          </p:nvSpPr>
          <p:spPr>
            <a:xfrm>
              <a:off x="6278880" y="3268345"/>
              <a:ext cx="1097280" cy="14630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/>
            <p:cNvSpPr/>
            <p:nvPr userDrawn="1"/>
          </p:nvSpPr>
          <p:spPr>
            <a:xfrm>
              <a:off x="7376160" y="3268345"/>
              <a:ext cx="1097280" cy="14630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1752600"/>
            <a:ext cx="7924800" cy="1470025"/>
          </a:xfrm>
          <a:prstGeom prst="rect">
            <a:avLst/>
          </a:prstGeom>
        </p:spPr>
        <p:txBody>
          <a:bodyPr anchor="b"/>
          <a:lstStyle>
            <a:lvl1pPr algn="ctr"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05200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28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52DCF-9C64-4185-9A63-964961FF0237}" type="datetimeFigureOut">
              <a:rPr lang="ko-KR" altLang="en-US" smtClean="0"/>
              <a:pPr/>
              <a:t>2012-06-10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439F6-FC14-493B-B4CD-ACC248601E9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제목 및 세로 텍스트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52DCF-9C64-4185-9A63-964961FF0237}" type="datetimeFigureOut">
              <a:rPr lang="ko-KR" altLang="en-US" smtClean="0"/>
              <a:pPr/>
              <a:t>2012-06-10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439F6-FC14-493B-B4CD-ACC248601E94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grpSp>
        <p:nvGrpSpPr>
          <p:cNvPr id="2" name="Group 7"/>
          <p:cNvGrpSpPr/>
          <p:nvPr/>
        </p:nvGrpSpPr>
        <p:grpSpPr>
          <a:xfrm flipH="1">
            <a:off x="0" y="1371600"/>
            <a:ext cx="9144000" cy="73152"/>
            <a:chOff x="0" y="3268345"/>
            <a:chExt cx="9144000" cy="146304"/>
          </a:xfrm>
        </p:grpSpPr>
        <p:sp>
          <p:nvSpPr>
            <p:cNvPr id="9" name="Rectangle 8"/>
            <p:cNvSpPr/>
            <p:nvPr userDrawn="1"/>
          </p:nvSpPr>
          <p:spPr>
            <a:xfrm>
              <a:off x="0" y="3268345"/>
              <a:ext cx="9144000" cy="146304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 userDrawn="1"/>
          </p:nvSpPr>
          <p:spPr>
            <a:xfrm>
              <a:off x="5181600" y="3268345"/>
              <a:ext cx="1097280" cy="14630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/>
            <p:cNvSpPr/>
            <p:nvPr userDrawn="1"/>
          </p:nvSpPr>
          <p:spPr>
            <a:xfrm>
              <a:off x="6278880" y="3268345"/>
              <a:ext cx="1097280" cy="14630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/>
            <p:cNvSpPr/>
            <p:nvPr userDrawn="1"/>
          </p:nvSpPr>
          <p:spPr>
            <a:xfrm>
              <a:off x="7376160" y="3268345"/>
              <a:ext cx="1097280" cy="14630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8"/>
            <a:ext cx="1828800" cy="5851525"/>
          </a:xfrm>
          <a:prstGeom prst="rect">
            <a:avLst/>
          </a:prstGeo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1722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39712" y="6356350"/>
            <a:ext cx="1868424" cy="365125"/>
          </a:xfrm>
        </p:spPr>
        <p:txBody>
          <a:bodyPr/>
          <a:lstStyle/>
          <a:p>
            <a:fld id="{DF452DCF-9C64-4185-9A63-964961FF0237}" type="datetimeFigureOut">
              <a:rPr lang="ko-KR" altLang="en-US" smtClean="0"/>
              <a:pPr/>
              <a:t>2012-06-10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439F6-FC14-493B-B4CD-ACC248601E94}" type="slidenum">
              <a:rPr lang="ko-KR" altLang="en-US" smtClean="0"/>
              <a:pPr/>
              <a:t>‹#›</a:t>
            </a:fld>
            <a:endParaRPr lang="ko-KR" altLang="en-US"/>
          </a:p>
        </p:txBody>
      </p:sp>
      <p:grpSp>
        <p:nvGrpSpPr>
          <p:cNvPr id="7" name="Group 6"/>
          <p:cNvGrpSpPr/>
          <p:nvPr/>
        </p:nvGrpSpPr>
        <p:grpSpPr>
          <a:xfrm rot="5400000" flipH="1">
            <a:off x="3332988" y="3384804"/>
            <a:ext cx="6867144" cy="73152"/>
            <a:chOff x="0" y="3268345"/>
            <a:chExt cx="9144000" cy="146304"/>
          </a:xfrm>
        </p:grpSpPr>
        <p:sp>
          <p:nvSpPr>
            <p:cNvPr id="8" name="Rectangle 7"/>
            <p:cNvSpPr/>
            <p:nvPr userDrawn="1"/>
          </p:nvSpPr>
          <p:spPr>
            <a:xfrm>
              <a:off x="0" y="3268345"/>
              <a:ext cx="9144000" cy="146304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 userDrawn="1"/>
          </p:nvSpPr>
          <p:spPr>
            <a:xfrm>
              <a:off x="5181600" y="3268345"/>
              <a:ext cx="1097280" cy="14630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 userDrawn="1"/>
          </p:nvSpPr>
          <p:spPr>
            <a:xfrm>
              <a:off x="6278880" y="3268345"/>
              <a:ext cx="1097280" cy="14630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/>
            <p:cNvSpPr/>
            <p:nvPr userDrawn="1"/>
          </p:nvSpPr>
          <p:spPr>
            <a:xfrm>
              <a:off x="7376160" y="3268345"/>
              <a:ext cx="1097280" cy="14630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99616"/>
            <a:ext cx="8229600" cy="4626547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52DCF-9C64-4185-9A63-964961FF0237}" type="datetimeFigureOut">
              <a:rPr lang="ko-KR" altLang="en-US" smtClean="0"/>
              <a:pPr/>
              <a:t>2012-06-10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439F6-FC14-493B-B4CD-ACC248601E94}" type="slidenum">
              <a:rPr lang="ko-KR" altLang="en-US" smtClean="0"/>
              <a:pPr/>
              <a:t>‹#›</a:t>
            </a:fld>
            <a:endParaRPr lang="ko-KR" altLang="en-US"/>
          </a:p>
        </p:txBody>
      </p:sp>
      <p:grpSp>
        <p:nvGrpSpPr>
          <p:cNvPr id="2" name="Group 13"/>
          <p:cNvGrpSpPr/>
          <p:nvPr/>
        </p:nvGrpSpPr>
        <p:grpSpPr>
          <a:xfrm>
            <a:off x="0" y="1371600"/>
            <a:ext cx="9144000" cy="73152"/>
            <a:chOff x="0" y="3268345"/>
            <a:chExt cx="9144000" cy="146304"/>
          </a:xfrm>
        </p:grpSpPr>
        <p:sp>
          <p:nvSpPr>
            <p:cNvPr id="15" name="Rectangle 14"/>
            <p:cNvSpPr/>
            <p:nvPr userDrawn="1"/>
          </p:nvSpPr>
          <p:spPr>
            <a:xfrm>
              <a:off x="0" y="3268345"/>
              <a:ext cx="9144000" cy="146304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/>
            <p:cNvSpPr/>
            <p:nvPr userDrawn="1"/>
          </p:nvSpPr>
          <p:spPr>
            <a:xfrm>
              <a:off x="5181600" y="3268345"/>
              <a:ext cx="1097280" cy="14630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/>
            <p:cNvSpPr/>
            <p:nvPr userDrawn="1"/>
          </p:nvSpPr>
          <p:spPr>
            <a:xfrm>
              <a:off x="6278880" y="3268345"/>
              <a:ext cx="1097280" cy="14630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/>
            <p:cNvSpPr/>
            <p:nvPr userDrawn="1"/>
          </p:nvSpPr>
          <p:spPr>
            <a:xfrm>
              <a:off x="7376160" y="3268345"/>
              <a:ext cx="1097280" cy="14630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9" name="Title 1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7512" y="4406900"/>
            <a:ext cx="7827201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7512" y="2667000"/>
            <a:ext cx="7827201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52DCF-9C64-4185-9A63-964961FF0237}" type="datetimeFigureOut">
              <a:rPr lang="ko-KR" altLang="en-US" smtClean="0"/>
              <a:pPr/>
              <a:t>2012-06-10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439F6-FC14-493B-B4CD-ACC248601E94}" type="slidenum">
              <a:rPr lang="ko-KR" altLang="en-US" smtClean="0"/>
              <a:pPr/>
              <a:t>‹#›</a:t>
            </a:fld>
            <a:endParaRPr lang="ko-KR" altLang="en-US"/>
          </a:p>
        </p:txBody>
      </p:sp>
      <p:grpSp>
        <p:nvGrpSpPr>
          <p:cNvPr id="7" name="Group 12"/>
          <p:cNvGrpSpPr/>
          <p:nvPr/>
        </p:nvGrpSpPr>
        <p:grpSpPr>
          <a:xfrm flipH="1">
            <a:off x="0" y="4228465"/>
            <a:ext cx="9144000" cy="146304"/>
            <a:chOff x="0" y="3268345"/>
            <a:chExt cx="9144000" cy="146304"/>
          </a:xfrm>
        </p:grpSpPr>
        <p:sp>
          <p:nvSpPr>
            <p:cNvPr id="14" name="Rectangle 13"/>
            <p:cNvSpPr/>
            <p:nvPr userDrawn="1"/>
          </p:nvSpPr>
          <p:spPr>
            <a:xfrm>
              <a:off x="0" y="3268345"/>
              <a:ext cx="9144000" cy="146304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14"/>
            <p:cNvSpPr/>
            <p:nvPr userDrawn="1"/>
          </p:nvSpPr>
          <p:spPr>
            <a:xfrm>
              <a:off x="5181600" y="3268345"/>
              <a:ext cx="1097280" cy="14630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/>
            <p:cNvSpPr/>
            <p:nvPr userDrawn="1"/>
          </p:nvSpPr>
          <p:spPr>
            <a:xfrm>
              <a:off x="6278880" y="3268345"/>
              <a:ext cx="1097280" cy="14630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/>
            <p:cNvSpPr/>
            <p:nvPr userDrawn="1"/>
          </p:nvSpPr>
          <p:spPr>
            <a:xfrm>
              <a:off x="7376160" y="3268345"/>
              <a:ext cx="1097280" cy="14630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52DCF-9C64-4185-9A63-964961FF0237}" type="datetimeFigureOut">
              <a:rPr lang="ko-KR" altLang="en-US" smtClean="0"/>
              <a:pPr/>
              <a:t>2012-06-10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439F6-FC14-493B-B4CD-ACC248601E94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14" name="Title 1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grpSp>
        <p:nvGrpSpPr>
          <p:cNvPr id="2" name="Group 14"/>
          <p:cNvGrpSpPr/>
          <p:nvPr/>
        </p:nvGrpSpPr>
        <p:grpSpPr>
          <a:xfrm>
            <a:off x="0" y="1371600"/>
            <a:ext cx="9144000" cy="73152"/>
            <a:chOff x="0" y="3268345"/>
            <a:chExt cx="9144000" cy="146304"/>
          </a:xfrm>
        </p:grpSpPr>
        <p:sp>
          <p:nvSpPr>
            <p:cNvPr id="16" name="Rectangle 15"/>
            <p:cNvSpPr/>
            <p:nvPr userDrawn="1"/>
          </p:nvSpPr>
          <p:spPr>
            <a:xfrm>
              <a:off x="0" y="3268345"/>
              <a:ext cx="9144000" cy="146304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/>
            <p:cNvSpPr/>
            <p:nvPr userDrawn="1"/>
          </p:nvSpPr>
          <p:spPr>
            <a:xfrm>
              <a:off x="5181600" y="3268345"/>
              <a:ext cx="1097280" cy="14630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/>
            <p:cNvSpPr/>
            <p:nvPr userDrawn="1"/>
          </p:nvSpPr>
          <p:spPr>
            <a:xfrm>
              <a:off x="6278880" y="3268345"/>
              <a:ext cx="1097280" cy="14630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/>
            <p:cNvSpPr/>
            <p:nvPr userDrawn="1"/>
          </p:nvSpPr>
          <p:spPr>
            <a:xfrm>
              <a:off x="7376160" y="3268345"/>
              <a:ext cx="1097280" cy="14630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2971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00200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2971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52DCF-9C64-4185-9A63-964961FF0237}" type="datetimeFigureOut">
              <a:rPr lang="ko-KR" altLang="en-US" smtClean="0"/>
              <a:pPr/>
              <a:t>2012-06-10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439F6-FC14-493B-B4CD-ACC248601E94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16" name="Title 1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grpSp>
        <p:nvGrpSpPr>
          <p:cNvPr id="2" name="Group 16"/>
          <p:cNvGrpSpPr/>
          <p:nvPr/>
        </p:nvGrpSpPr>
        <p:grpSpPr>
          <a:xfrm>
            <a:off x="0" y="1371600"/>
            <a:ext cx="9144000" cy="73152"/>
            <a:chOff x="0" y="3268345"/>
            <a:chExt cx="9144000" cy="146304"/>
          </a:xfrm>
        </p:grpSpPr>
        <p:sp>
          <p:nvSpPr>
            <p:cNvPr id="18" name="Rectangle 17"/>
            <p:cNvSpPr/>
            <p:nvPr userDrawn="1"/>
          </p:nvSpPr>
          <p:spPr>
            <a:xfrm>
              <a:off x="0" y="3268345"/>
              <a:ext cx="9144000" cy="146304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/>
            <p:cNvSpPr/>
            <p:nvPr userDrawn="1"/>
          </p:nvSpPr>
          <p:spPr>
            <a:xfrm>
              <a:off x="5181600" y="3268345"/>
              <a:ext cx="1097280" cy="14630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19"/>
            <p:cNvSpPr/>
            <p:nvPr userDrawn="1"/>
          </p:nvSpPr>
          <p:spPr>
            <a:xfrm>
              <a:off x="6278880" y="3268345"/>
              <a:ext cx="1097280" cy="14630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20"/>
            <p:cNvSpPr/>
            <p:nvPr userDrawn="1"/>
          </p:nvSpPr>
          <p:spPr>
            <a:xfrm>
              <a:off x="7376160" y="3268345"/>
              <a:ext cx="1097280" cy="14630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52DCF-9C64-4185-9A63-964961FF0237}" type="datetimeFigureOut">
              <a:rPr lang="ko-KR" altLang="en-US" smtClean="0"/>
              <a:pPr/>
              <a:t>2012-06-10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439F6-FC14-493B-B4CD-ACC248601E94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grpSp>
        <p:nvGrpSpPr>
          <p:cNvPr id="2" name="Group 12"/>
          <p:cNvGrpSpPr/>
          <p:nvPr/>
        </p:nvGrpSpPr>
        <p:grpSpPr>
          <a:xfrm flipH="1">
            <a:off x="0" y="1371600"/>
            <a:ext cx="9144000" cy="73152"/>
            <a:chOff x="0" y="3268345"/>
            <a:chExt cx="9144000" cy="146304"/>
          </a:xfrm>
        </p:grpSpPr>
        <p:sp>
          <p:nvSpPr>
            <p:cNvPr id="14" name="Rectangle 13"/>
            <p:cNvSpPr/>
            <p:nvPr userDrawn="1"/>
          </p:nvSpPr>
          <p:spPr>
            <a:xfrm>
              <a:off x="0" y="3268345"/>
              <a:ext cx="9144000" cy="146304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14"/>
            <p:cNvSpPr/>
            <p:nvPr userDrawn="1"/>
          </p:nvSpPr>
          <p:spPr>
            <a:xfrm>
              <a:off x="5181600" y="3268345"/>
              <a:ext cx="1097280" cy="14630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/>
            <p:cNvSpPr/>
            <p:nvPr userDrawn="1"/>
          </p:nvSpPr>
          <p:spPr>
            <a:xfrm>
              <a:off x="6278880" y="3268345"/>
              <a:ext cx="1097280" cy="14630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/>
            <p:cNvSpPr/>
            <p:nvPr userDrawn="1"/>
          </p:nvSpPr>
          <p:spPr>
            <a:xfrm>
              <a:off x="7376160" y="3268345"/>
              <a:ext cx="1097280" cy="14630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52DCF-9C64-4185-9A63-964961FF0237}" type="datetimeFigureOut">
              <a:rPr lang="ko-KR" altLang="en-US" smtClean="0"/>
              <a:pPr/>
              <a:t>2012-06-10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439F6-FC14-493B-B4CD-ACC248601E94}" type="slidenum">
              <a:rPr lang="ko-KR" altLang="en-US" smtClean="0"/>
              <a:pPr/>
              <a:t>‹#›</a:t>
            </a:fld>
            <a:endParaRPr lang="ko-KR" altLang="en-US"/>
          </a:p>
        </p:txBody>
      </p:sp>
      <p:grpSp>
        <p:nvGrpSpPr>
          <p:cNvPr id="5" name="Group 10"/>
          <p:cNvGrpSpPr/>
          <p:nvPr/>
        </p:nvGrpSpPr>
        <p:grpSpPr>
          <a:xfrm>
            <a:off x="-9144" y="-18288"/>
            <a:ext cx="9144000" cy="146304"/>
            <a:chOff x="0" y="3268345"/>
            <a:chExt cx="9144000" cy="146304"/>
          </a:xfrm>
        </p:grpSpPr>
        <p:sp>
          <p:nvSpPr>
            <p:cNvPr id="12" name="Rectangle 11"/>
            <p:cNvSpPr/>
            <p:nvPr userDrawn="1"/>
          </p:nvSpPr>
          <p:spPr>
            <a:xfrm>
              <a:off x="0" y="3268345"/>
              <a:ext cx="9144000" cy="146304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/>
            <p:cNvSpPr/>
            <p:nvPr userDrawn="1"/>
          </p:nvSpPr>
          <p:spPr>
            <a:xfrm>
              <a:off x="5495544" y="3268345"/>
              <a:ext cx="1097280" cy="14630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/>
            <p:cNvSpPr/>
            <p:nvPr userDrawn="1"/>
          </p:nvSpPr>
          <p:spPr>
            <a:xfrm>
              <a:off x="6592824" y="3268345"/>
              <a:ext cx="1097280" cy="14630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14"/>
            <p:cNvSpPr/>
            <p:nvPr userDrawn="1"/>
          </p:nvSpPr>
          <p:spPr>
            <a:xfrm>
              <a:off x="7690104" y="3268345"/>
              <a:ext cx="1097280" cy="14630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793750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2800" b="1"/>
            </a:lvl1pPr>
          </a:lstStyle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371600"/>
            <a:ext cx="5111750" cy="4754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371600"/>
            <a:ext cx="3008313" cy="47545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52DCF-9C64-4185-9A63-964961FF0237}" type="datetimeFigureOut">
              <a:rPr lang="ko-KR" altLang="en-US" smtClean="0"/>
              <a:pPr/>
              <a:t>2012-06-10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439F6-FC14-493B-B4CD-ACC248601E94}" type="slidenum">
              <a:rPr lang="ko-KR" altLang="en-US" smtClean="0"/>
              <a:pPr/>
              <a:t>‹#›</a:t>
            </a:fld>
            <a:endParaRPr lang="ko-KR" altLang="en-US"/>
          </a:p>
        </p:txBody>
      </p:sp>
      <p:grpSp>
        <p:nvGrpSpPr>
          <p:cNvPr id="8" name="Group 13"/>
          <p:cNvGrpSpPr/>
          <p:nvPr/>
        </p:nvGrpSpPr>
        <p:grpSpPr>
          <a:xfrm flipH="1">
            <a:off x="0" y="1143000"/>
            <a:ext cx="9144000" cy="73152"/>
            <a:chOff x="0" y="3268345"/>
            <a:chExt cx="9144000" cy="146304"/>
          </a:xfrm>
        </p:grpSpPr>
        <p:sp>
          <p:nvSpPr>
            <p:cNvPr id="15" name="Rectangle 14"/>
            <p:cNvSpPr/>
            <p:nvPr userDrawn="1"/>
          </p:nvSpPr>
          <p:spPr>
            <a:xfrm>
              <a:off x="0" y="3268345"/>
              <a:ext cx="9144000" cy="146304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/>
            <p:cNvSpPr/>
            <p:nvPr userDrawn="1"/>
          </p:nvSpPr>
          <p:spPr>
            <a:xfrm>
              <a:off x="5181600" y="3268345"/>
              <a:ext cx="1097280" cy="14630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/>
            <p:cNvSpPr/>
            <p:nvPr userDrawn="1"/>
          </p:nvSpPr>
          <p:spPr>
            <a:xfrm>
              <a:off x="6278880" y="3268345"/>
              <a:ext cx="1097280" cy="14630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/>
            <p:cNvSpPr/>
            <p:nvPr userDrawn="1"/>
          </p:nvSpPr>
          <p:spPr>
            <a:xfrm>
              <a:off x="7376160" y="3268345"/>
              <a:ext cx="1097280" cy="14630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icture Placeholder 14"/>
          <p:cNvSpPr>
            <a:spLocks noGrp="1"/>
          </p:cNvSpPr>
          <p:nvPr>
            <p:ph type="pic" sz="quarter" idx="13"/>
          </p:nvPr>
        </p:nvSpPr>
        <p:spPr>
          <a:xfrm>
            <a:off x="1801368" y="685800"/>
            <a:ext cx="5495544" cy="3886200"/>
          </a:xfrm>
          <a:solidFill>
            <a:schemeClr val="accent1"/>
          </a:solidFill>
          <a:effectLst>
            <a:reflection blurRad="6350" stA="52000" endA="300" endPos="35000" dir="5400000" sy="-100000" algn="bl" rotWithShape="0"/>
          </a:effectLst>
          <a:scene3d>
            <a:camera prst="orthographicFront"/>
            <a:lightRig rig="contrasting" dir="t"/>
          </a:scene3d>
          <a:sp3d contourW="12700" prstMaterial="softEdge">
            <a:bevelT prst="cross"/>
            <a:contourClr>
              <a:srgbClr val="FFFFFF"/>
            </a:contourClr>
          </a:sp3d>
        </p:spPr>
        <p:txBody>
          <a:bodyPr/>
          <a:lstStyle/>
          <a:p>
            <a:r>
              <a:rPr lang="ko-KR" altLang="en-US" smtClean="0"/>
              <a:t>그림을 추가하려면 아이콘을 클릭하십시오</a:t>
            </a: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52DCF-9C64-4185-9A63-964961FF0237}" type="datetimeFigureOut">
              <a:rPr lang="ko-KR" altLang="en-US" smtClean="0"/>
              <a:pPr/>
              <a:t>2012-06-10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439F6-FC14-493B-B4CD-ACC248601E94}" type="slidenum">
              <a:rPr lang="ko-KR" altLang="en-US" smtClean="0"/>
              <a:pPr/>
              <a:t>‹#›</a:t>
            </a:fld>
            <a:endParaRPr lang="ko-KR" altLang="en-US"/>
          </a:p>
        </p:txBody>
      </p:sp>
      <p:grpSp>
        <p:nvGrpSpPr>
          <p:cNvPr id="3" name="Group 15"/>
          <p:cNvGrpSpPr/>
          <p:nvPr/>
        </p:nvGrpSpPr>
        <p:grpSpPr>
          <a:xfrm>
            <a:off x="-9144" y="-18288"/>
            <a:ext cx="9144000" cy="146304"/>
            <a:chOff x="0" y="3268345"/>
            <a:chExt cx="9144000" cy="146304"/>
          </a:xfrm>
        </p:grpSpPr>
        <p:sp>
          <p:nvSpPr>
            <p:cNvPr id="17" name="Rectangle 16"/>
            <p:cNvSpPr/>
            <p:nvPr userDrawn="1"/>
          </p:nvSpPr>
          <p:spPr>
            <a:xfrm>
              <a:off x="0" y="3268345"/>
              <a:ext cx="9144000" cy="146304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/>
            <p:cNvSpPr/>
            <p:nvPr userDrawn="1"/>
          </p:nvSpPr>
          <p:spPr>
            <a:xfrm>
              <a:off x="5495544" y="3268345"/>
              <a:ext cx="1097280" cy="14630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/>
            <p:cNvSpPr/>
            <p:nvPr userDrawn="1"/>
          </p:nvSpPr>
          <p:spPr>
            <a:xfrm>
              <a:off x="6592824" y="3268345"/>
              <a:ext cx="1097280" cy="14630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19"/>
            <p:cNvSpPr/>
            <p:nvPr userDrawn="1"/>
          </p:nvSpPr>
          <p:spPr>
            <a:xfrm>
              <a:off x="7690104" y="3268345"/>
              <a:ext cx="1097280" cy="14630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6826" y="0"/>
            <a:ext cx="9144000" cy="6286520"/>
          </a:xfrm>
          <a:prstGeom prst="rect">
            <a:avLst/>
          </a:prstGeom>
          <a:gradFill flip="none" rotWithShape="1">
            <a:gsLst>
              <a:gs pos="1000">
                <a:schemeClr val="bg2">
                  <a:alpha val="0"/>
                </a:schemeClr>
              </a:gs>
              <a:gs pos="100000">
                <a:schemeClr val="bg1">
                  <a:alpha val="92000"/>
                </a:schemeClr>
              </a:gs>
            </a:gsLst>
            <a:lin ang="16200000" scaled="1"/>
            <a:tileRect/>
          </a:gradFill>
          <a:ln w="28575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74536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ysClr val="windowText" lastClr="000000"/>
                </a:solidFill>
              </a:defRPr>
            </a:lvl1pPr>
          </a:lstStyle>
          <a:p>
            <a:fld id="{DF452DCF-9C64-4185-9A63-964961FF0237}" type="datetimeFigureOut">
              <a:rPr lang="ko-KR" altLang="en-US" smtClean="0"/>
              <a:pPr/>
              <a:t>2012-06-10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ysClr val="windowText" lastClr="000000"/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0248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ysClr val="windowText" lastClr="000000"/>
                </a:solidFill>
              </a:defRPr>
            </a:lvl1pPr>
          </a:lstStyle>
          <a:p>
            <a:fld id="{5E3439F6-FC14-493B-B4CD-ACC248601E94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8" name="Title Placeholder 7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1" hangingPunct="1">
        <a:spcBef>
          <a:spcPct val="0"/>
        </a:spcBef>
        <a:buNone/>
        <a:defRPr sz="4400" kern="1200">
          <a:ln>
            <a:noFill/>
          </a:ln>
          <a:solidFill>
            <a:srgbClr val="FFFFFF"/>
          </a:solidFill>
          <a:effectLst>
            <a:glow rad="101600">
              <a:schemeClr val="tx2"/>
            </a:glow>
          </a:effectLst>
          <a:latin typeface="+mj-lt"/>
          <a:ea typeface="+mj-ea"/>
          <a:cs typeface="+mj-cs"/>
        </a:defRPr>
      </a:lvl1pPr>
      <a:lvl2pPr eaLnBrk="1" latinLnBrk="1" hangingPunct="1">
        <a:defRPr>
          <a:solidFill>
            <a:schemeClr val="tx2"/>
          </a:solidFill>
        </a:defRPr>
      </a:lvl2pPr>
      <a:lvl3pPr eaLnBrk="1" latinLnBrk="1" hangingPunct="1">
        <a:defRPr>
          <a:solidFill>
            <a:schemeClr val="tx2"/>
          </a:solidFill>
        </a:defRPr>
      </a:lvl3pPr>
      <a:lvl4pPr eaLnBrk="1" latinLnBrk="1" hangingPunct="1">
        <a:defRPr>
          <a:solidFill>
            <a:schemeClr val="tx2"/>
          </a:solidFill>
        </a:defRPr>
      </a:lvl4pPr>
      <a:lvl5pPr eaLnBrk="1" latinLnBrk="1" hangingPunct="1">
        <a:defRPr>
          <a:solidFill>
            <a:schemeClr val="tx2"/>
          </a:solidFill>
        </a:defRPr>
      </a:lvl5pPr>
      <a:lvl6pPr eaLnBrk="1" latinLnBrk="1" hangingPunct="1">
        <a:defRPr>
          <a:solidFill>
            <a:schemeClr val="tx2"/>
          </a:solidFill>
        </a:defRPr>
      </a:lvl6pPr>
      <a:lvl7pPr eaLnBrk="1" latinLnBrk="1" hangingPunct="1">
        <a:defRPr>
          <a:solidFill>
            <a:schemeClr val="tx2"/>
          </a:solidFill>
        </a:defRPr>
      </a:lvl7pPr>
      <a:lvl8pPr eaLnBrk="1" latinLnBrk="1" hangingPunct="1">
        <a:defRPr>
          <a:solidFill>
            <a:schemeClr val="tx2"/>
          </a:solidFill>
        </a:defRPr>
      </a:lvl8pPr>
      <a:lvl9pPr eaLnBrk="1" latinLnBrk="1" hangingPunct="1">
        <a:defRPr>
          <a:solidFill>
            <a:schemeClr val="tx2"/>
          </a:solidFill>
        </a:defRPr>
      </a:lvl9pPr>
    </p:titleStyle>
    <p:bodyStyle>
      <a:lvl1pPr marL="342900" indent="-342900" algn="l" defTabSz="914400" rtl="0" eaLnBrk="1" latinLnBrk="1" hangingPunct="1">
        <a:spcBef>
          <a:spcPct val="20000"/>
        </a:spcBef>
        <a:buClr>
          <a:schemeClr val="tx2"/>
        </a:buClr>
        <a:buSzPct val="70000"/>
        <a:buFont typeface="Wingdings 2" pitchFamily="18" charset="2"/>
        <a:buChar char="¥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Clr>
          <a:schemeClr val="accent4"/>
        </a:buClr>
        <a:buSzPct val="60000"/>
        <a:buFont typeface="Wingdings 2" pitchFamily="18" charset="2"/>
        <a:buChar char="¥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Clr>
          <a:schemeClr val="accent5"/>
        </a:buClr>
        <a:buSzPct val="57000"/>
        <a:buFont typeface="Wingdings 2" pitchFamily="18" charset="2"/>
        <a:buChar char="¥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Clr>
          <a:schemeClr val="accent6"/>
        </a:buClr>
        <a:buSzPct val="55000"/>
        <a:buFont typeface="Wingdings 2" pitchFamily="18" charset="2"/>
        <a:buChar char="¥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Clr>
          <a:schemeClr val="accent2"/>
        </a:buClr>
        <a:buSzPct val="50000"/>
        <a:buFont typeface="Wingdings 2" pitchFamily="18" charset="2"/>
        <a:buChar char="¥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sz="half" idx="1"/>
          </p:nvPr>
        </p:nvSpPr>
        <p:spPr>
          <a:xfrm>
            <a:off x="0" y="1357298"/>
            <a:ext cx="5000628" cy="5143536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sz="2700" dirty="0" smtClean="0"/>
              <a:t>A: </a:t>
            </a:r>
          </a:p>
          <a:p>
            <a:pPr>
              <a:buNone/>
            </a:pPr>
            <a:r>
              <a:rPr lang="en-US" sz="2700" dirty="0" smtClean="0"/>
              <a:t>Hold my hand and walk with me</a:t>
            </a:r>
          </a:p>
          <a:p>
            <a:pPr>
              <a:buNone/>
            </a:pPr>
            <a:r>
              <a:rPr lang="en-US" sz="2700" dirty="0" smtClean="0"/>
              <a:t>You're the Light that makes me see</a:t>
            </a:r>
          </a:p>
          <a:p>
            <a:pPr>
              <a:buNone/>
            </a:pPr>
            <a:r>
              <a:rPr lang="en-US" sz="2700" dirty="0" smtClean="0"/>
              <a:t>On this path my soul You lead</a:t>
            </a:r>
          </a:p>
          <a:p>
            <a:pPr>
              <a:buNone/>
            </a:pPr>
            <a:r>
              <a:rPr lang="en-US" sz="2700" dirty="0" smtClean="0"/>
              <a:t>O my Shepherd walk with me</a:t>
            </a:r>
            <a:br>
              <a:rPr lang="en-US" sz="2700" dirty="0" smtClean="0"/>
            </a:br>
            <a:endParaRPr lang="en-US" sz="2700" dirty="0" smtClean="0"/>
          </a:p>
          <a:p>
            <a:pPr>
              <a:buNone/>
            </a:pPr>
            <a:endParaRPr lang="en-US" sz="2700" dirty="0" smtClean="0"/>
          </a:p>
          <a:p>
            <a:pPr>
              <a:buNone/>
            </a:pPr>
            <a:r>
              <a:rPr lang="en-US" sz="2700" dirty="0" smtClean="0"/>
              <a:t>B: </a:t>
            </a:r>
          </a:p>
          <a:p>
            <a:pPr>
              <a:buNone/>
            </a:pPr>
            <a:r>
              <a:rPr lang="en-US" sz="2700" dirty="0" smtClean="0"/>
              <a:t>I need You //more </a:t>
            </a:r>
            <a:r>
              <a:rPr lang="en-US" sz="2700" dirty="0" smtClean="0"/>
              <a:t>than </a:t>
            </a:r>
            <a:r>
              <a:rPr lang="en-US" sz="2700" dirty="0" smtClean="0"/>
              <a:t>breath</a:t>
            </a:r>
          </a:p>
          <a:p>
            <a:pPr>
              <a:buNone/>
            </a:pPr>
            <a:r>
              <a:rPr lang="en-US" sz="2700" dirty="0" smtClean="0"/>
              <a:t>You're my hope in You I live</a:t>
            </a:r>
          </a:p>
          <a:p>
            <a:pPr>
              <a:buNone/>
            </a:pPr>
            <a:r>
              <a:rPr lang="en-US" sz="2700" dirty="0" smtClean="0"/>
              <a:t>Angels worship at Your throne</a:t>
            </a:r>
          </a:p>
          <a:p>
            <a:pPr>
              <a:buNone/>
            </a:pPr>
            <a:r>
              <a:rPr lang="en-US" sz="2700" dirty="0" smtClean="0"/>
              <a:t>Power and Glory to You alone</a:t>
            </a:r>
          </a:p>
          <a:p>
            <a:endParaRPr lang="ko-KR" altLang="en-US" dirty="0"/>
          </a:p>
        </p:txBody>
      </p:sp>
      <p:sp>
        <p:nvSpPr>
          <p:cNvPr id="6" name="내용 개체 틀 5"/>
          <p:cNvSpPr>
            <a:spLocks noGrp="1"/>
          </p:cNvSpPr>
          <p:nvPr>
            <p:ph sz="half" idx="2"/>
          </p:nvPr>
        </p:nvSpPr>
        <p:spPr>
          <a:xfrm>
            <a:off x="5000628" y="1142984"/>
            <a:ext cx="3929090" cy="5357850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US" dirty="0" smtClean="0"/>
              <a:t>C:  </a:t>
            </a:r>
          </a:p>
          <a:p>
            <a:pPr>
              <a:buNone/>
            </a:pPr>
            <a:r>
              <a:rPr lang="en-US" dirty="0" smtClean="0"/>
              <a:t>My Savior // Glorious one </a:t>
            </a:r>
          </a:p>
          <a:p>
            <a:pPr>
              <a:buNone/>
            </a:pPr>
            <a:r>
              <a:rPr lang="en-US" dirty="0" smtClean="0"/>
              <a:t>My Redeemer</a:t>
            </a:r>
          </a:p>
          <a:p>
            <a:pPr>
              <a:buNone/>
            </a:pPr>
            <a:r>
              <a:rPr lang="en-US" dirty="0" smtClean="0"/>
              <a:t>Living in my heart</a:t>
            </a:r>
          </a:p>
          <a:p>
            <a:pPr>
              <a:buNone/>
            </a:pPr>
            <a:r>
              <a:rPr lang="en-US" dirty="0" smtClean="0"/>
              <a:t>Now and forever</a:t>
            </a:r>
          </a:p>
          <a:p>
            <a:pPr>
              <a:buNone/>
            </a:pPr>
            <a:r>
              <a:rPr lang="en-US" dirty="0" smtClean="0"/>
              <a:t>Your Kingdom come</a:t>
            </a:r>
          </a:p>
          <a:p>
            <a:pPr>
              <a:buNone/>
            </a:pPr>
            <a:r>
              <a:rPr lang="en-US" dirty="0" smtClean="0"/>
              <a:t>(Jesus Son of God x 2)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D:</a:t>
            </a:r>
          </a:p>
          <a:p>
            <a:pPr>
              <a:buNone/>
            </a:pPr>
            <a:r>
              <a:rPr lang="en-US" dirty="0" smtClean="0"/>
              <a:t>Jesus, O Jesus</a:t>
            </a:r>
          </a:p>
          <a:p>
            <a:pPr>
              <a:buNone/>
            </a:pPr>
            <a:r>
              <a:rPr lang="en-US" dirty="0" smtClean="0"/>
              <a:t>Holy is The Lamb of God</a:t>
            </a:r>
          </a:p>
          <a:p>
            <a:pPr>
              <a:buNone/>
            </a:pPr>
            <a:r>
              <a:rPr lang="en-US" dirty="0" smtClean="0"/>
              <a:t>Jesus, O Jesus</a:t>
            </a:r>
          </a:p>
          <a:p>
            <a:pPr>
              <a:buNone/>
            </a:pPr>
            <a:r>
              <a:rPr lang="en-US" dirty="0" smtClean="0"/>
              <a:t>Worth is The Lamb of God</a:t>
            </a:r>
            <a:endParaRPr lang="ko-KR" altLang="en-US" dirty="0"/>
          </a:p>
        </p:txBody>
      </p:sp>
      <p:sp>
        <p:nvSpPr>
          <p:cNvPr id="4" name="제목 3"/>
          <p:cNvSpPr>
            <a:spLocks noGrp="1"/>
          </p:cNvSpPr>
          <p:nvPr>
            <p:ph type="title"/>
          </p:nvPr>
        </p:nvSpPr>
        <p:spPr>
          <a:xfrm>
            <a:off x="457200" y="142852"/>
            <a:ext cx="8229600" cy="857256"/>
          </a:xfrm>
        </p:spPr>
        <p:txBody>
          <a:bodyPr>
            <a:normAutofit/>
          </a:bodyPr>
          <a:lstStyle/>
          <a:p>
            <a:r>
              <a:rPr lang="en-US" altLang="ko-K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Son of God    </a:t>
            </a:r>
            <a:r>
              <a:rPr lang="en-US" altLang="ko-KR" dirty="0" smtClean="0"/>
              <a:t>(A-B-C-B-C-2D-C)</a:t>
            </a:r>
            <a:endParaRPr lang="ko-KR" alt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142844" y="1214422"/>
            <a:ext cx="4929222" cy="5357850"/>
          </a:xfrm>
        </p:spPr>
        <p:txBody>
          <a:bodyPr>
            <a:normAutofit fontScale="32500" lnSpcReduction="20000"/>
          </a:bodyPr>
          <a:lstStyle/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sz="7700" dirty="0" smtClean="0"/>
              <a:t>A: </a:t>
            </a:r>
          </a:p>
          <a:p>
            <a:pPr>
              <a:buNone/>
            </a:pPr>
            <a:r>
              <a:rPr lang="en-US" sz="7700" dirty="0" smtClean="0"/>
              <a:t>Hold </a:t>
            </a:r>
            <a:r>
              <a:rPr lang="en-US" sz="7700" dirty="0"/>
              <a:t>my hand and walk with </a:t>
            </a:r>
            <a:r>
              <a:rPr lang="en-US" sz="7700" dirty="0" smtClean="0"/>
              <a:t>me</a:t>
            </a:r>
          </a:p>
          <a:p>
            <a:pPr>
              <a:buNone/>
            </a:pPr>
            <a:r>
              <a:rPr lang="en-US" sz="7700" dirty="0" smtClean="0"/>
              <a:t>You're </a:t>
            </a:r>
            <a:r>
              <a:rPr lang="en-US" sz="7700" dirty="0"/>
              <a:t>the Light that </a:t>
            </a:r>
            <a:r>
              <a:rPr lang="en-US" sz="7700" dirty="0" smtClean="0"/>
              <a:t>makes </a:t>
            </a:r>
            <a:r>
              <a:rPr lang="en-US" sz="7700" dirty="0"/>
              <a:t>me </a:t>
            </a:r>
            <a:r>
              <a:rPr lang="en-US" sz="7700" dirty="0" smtClean="0"/>
              <a:t>see</a:t>
            </a:r>
          </a:p>
          <a:p>
            <a:pPr>
              <a:buNone/>
            </a:pPr>
            <a:r>
              <a:rPr lang="en-US" sz="7700" dirty="0" smtClean="0"/>
              <a:t>On </a:t>
            </a:r>
            <a:r>
              <a:rPr lang="en-US" sz="7700" dirty="0"/>
              <a:t>this path my soul You </a:t>
            </a:r>
            <a:r>
              <a:rPr lang="en-US" sz="7700" dirty="0" smtClean="0"/>
              <a:t>lead</a:t>
            </a:r>
          </a:p>
          <a:p>
            <a:pPr>
              <a:buNone/>
            </a:pPr>
            <a:r>
              <a:rPr lang="en-US" sz="7700" dirty="0" smtClean="0"/>
              <a:t>O </a:t>
            </a:r>
            <a:r>
              <a:rPr lang="en-US" sz="7700" dirty="0"/>
              <a:t>my Shepherd walk with me</a:t>
            </a:r>
            <a:br>
              <a:rPr lang="en-US" sz="7700" dirty="0"/>
            </a:br>
            <a:endParaRPr lang="en-US" sz="7700" dirty="0" smtClean="0"/>
          </a:p>
          <a:p>
            <a:pPr>
              <a:buNone/>
            </a:pPr>
            <a:endParaRPr lang="en-US" sz="7700" dirty="0" smtClean="0"/>
          </a:p>
          <a:p>
            <a:pPr>
              <a:buNone/>
            </a:pPr>
            <a:r>
              <a:rPr lang="en-US" sz="7700" dirty="0" smtClean="0"/>
              <a:t>B: </a:t>
            </a:r>
          </a:p>
          <a:p>
            <a:pPr>
              <a:buNone/>
            </a:pPr>
            <a:r>
              <a:rPr lang="en-US" sz="7700" dirty="0" smtClean="0"/>
              <a:t>I </a:t>
            </a:r>
            <a:r>
              <a:rPr lang="en-US" sz="7700" dirty="0"/>
              <a:t>need </a:t>
            </a:r>
            <a:r>
              <a:rPr lang="en-US" sz="7700" dirty="0" smtClean="0"/>
              <a:t>You //more </a:t>
            </a:r>
            <a:r>
              <a:rPr lang="en-US" sz="7700" dirty="0" smtClean="0"/>
              <a:t>than </a:t>
            </a:r>
            <a:r>
              <a:rPr lang="en-US" sz="7700" dirty="0" smtClean="0"/>
              <a:t>breath</a:t>
            </a:r>
          </a:p>
          <a:p>
            <a:pPr>
              <a:buNone/>
            </a:pPr>
            <a:r>
              <a:rPr lang="en-US" sz="7700" dirty="0" smtClean="0"/>
              <a:t>You're </a:t>
            </a:r>
            <a:r>
              <a:rPr lang="en-US" sz="7700" dirty="0"/>
              <a:t>my hope in You I </a:t>
            </a:r>
            <a:r>
              <a:rPr lang="en-US" sz="7700" dirty="0" smtClean="0"/>
              <a:t>live</a:t>
            </a:r>
          </a:p>
          <a:p>
            <a:pPr>
              <a:buNone/>
            </a:pPr>
            <a:r>
              <a:rPr lang="en-US" sz="7700" dirty="0" smtClean="0"/>
              <a:t>Angels worship </a:t>
            </a:r>
            <a:r>
              <a:rPr lang="en-US" sz="7700" dirty="0"/>
              <a:t>at Your </a:t>
            </a:r>
            <a:r>
              <a:rPr lang="en-US" sz="7700" dirty="0" smtClean="0"/>
              <a:t>throne</a:t>
            </a:r>
          </a:p>
          <a:p>
            <a:pPr>
              <a:buNone/>
            </a:pPr>
            <a:r>
              <a:rPr lang="en-US" sz="7700" dirty="0" smtClean="0"/>
              <a:t>Power </a:t>
            </a:r>
            <a:r>
              <a:rPr lang="en-US" sz="7700" dirty="0"/>
              <a:t>and Glory to You </a:t>
            </a:r>
            <a:r>
              <a:rPr lang="en-US" sz="7700" dirty="0" smtClean="0"/>
              <a:t>alone</a:t>
            </a:r>
          </a:p>
          <a:p>
            <a:pPr>
              <a:buNone/>
            </a:pPr>
            <a:r>
              <a:rPr lang="en-US" dirty="0"/>
              <a:t/>
            </a:r>
            <a:br>
              <a:rPr lang="en-US" dirty="0"/>
            </a:br>
            <a:endParaRPr lang="en-US" dirty="0"/>
          </a:p>
          <a:p>
            <a:pPr>
              <a:buNone/>
            </a:pPr>
            <a:r>
              <a:rPr lang="en-US" dirty="0"/>
              <a:t> </a:t>
            </a:r>
          </a:p>
          <a:p>
            <a:endParaRPr lang="ko-KR" altLang="en-US" dirty="0"/>
          </a:p>
        </p:txBody>
      </p:sp>
      <p:sp>
        <p:nvSpPr>
          <p:cNvPr id="5" name="내용 개체 틀 4"/>
          <p:cNvSpPr>
            <a:spLocks noGrp="1"/>
          </p:cNvSpPr>
          <p:nvPr>
            <p:ph sz="half" idx="2"/>
          </p:nvPr>
        </p:nvSpPr>
        <p:spPr>
          <a:xfrm>
            <a:off x="5072066" y="1000108"/>
            <a:ext cx="3929090" cy="5643602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2400" dirty="0" smtClean="0"/>
              <a:t>C:  </a:t>
            </a:r>
          </a:p>
          <a:p>
            <a:pPr>
              <a:buNone/>
            </a:pPr>
            <a:r>
              <a:rPr lang="en-US" sz="2400" dirty="0" smtClean="0"/>
              <a:t>My Savior // Glorious one </a:t>
            </a:r>
          </a:p>
          <a:p>
            <a:pPr>
              <a:buNone/>
            </a:pPr>
            <a:r>
              <a:rPr lang="en-US" sz="2400" dirty="0" smtClean="0"/>
              <a:t>My Redeemer</a:t>
            </a:r>
          </a:p>
          <a:p>
            <a:pPr>
              <a:buNone/>
            </a:pPr>
            <a:r>
              <a:rPr lang="en-US" sz="2400" dirty="0" smtClean="0"/>
              <a:t>Living in my heart</a:t>
            </a:r>
          </a:p>
          <a:p>
            <a:pPr>
              <a:buNone/>
            </a:pPr>
            <a:r>
              <a:rPr lang="en-US" sz="2400" dirty="0" smtClean="0"/>
              <a:t>Now and forever</a:t>
            </a:r>
          </a:p>
          <a:p>
            <a:pPr>
              <a:buNone/>
            </a:pPr>
            <a:r>
              <a:rPr lang="en-US" sz="2400" dirty="0" smtClean="0"/>
              <a:t>Your Kingdom come</a:t>
            </a:r>
          </a:p>
          <a:p>
            <a:pPr>
              <a:buNone/>
            </a:pPr>
            <a:r>
              <a:rPr lang="en-US" sz="2400" dirty="0" smtClean="0"/>
              <a:t>(Jesus Son of God x 2)</a:t>
            </a:r>
          </a:p>
          <a:p>
            <a:pPr>
              <a:buNone/>
            </a:pPr>
            <a:endParaRPr lang="en-US" sz="2400" dirty="0" smtClean="0"/>
          </a:p>
          <a:p>
            <a:pPr>
              <a:buNone/>
            </a:pPr>
            <a:r>
              <a:rPr lang="en-US" sz="2400" dirty="0" smtClean="0"/>
              <a:t>D:</a:t>
            </a:r>
          </a:p>
          <a:p>
            <a:pPr>
              <a:buNone/>
            </a:pPr>
            <a:r>
              <a:rPr lang="en-US" sz="2400" dirty="0" smtClean="0"/>
              <a:t>Jesus, O Jesus</a:t>
            </a:r>
          </a:p>
          <a:p>
            <a:pPr>
              <a:buNone/>
            </a:pPr>
            <a:r>
              <a:rPr lang="en-US" sz="2400" dirty="0" smtClean="0"/>
              <a:t>Holy is The Lamb of God</a:t>
            </a:r>
          </a:p>
          <a:p>
            <a:pPr>
              <a:buNone/>
            </a:pPr>
            <a:r>
              <a:rPr lang="en-US" sz="2400" dirty="0" smtClean="0"/>
              <a:t>Jesus, O Jesus</a:t>
            </a:r>
          </a:p>
          <a:p>
            <a:pPr>
              <a:buNone/>
            </a:pPr>
            <a:r>
              <a:rPr lang="en-US" sz="2400" dirty="0" smtClean="0"/>
              <a:t>Worth is The Lamb of God.</a:t>
            </a:r>
            <a:endParaRPr lang="ko-KR" altLang="en-US" sz="2400" dirty="0"/>
          </a:p>
        </p:txBody>
      </p:sp>
      <p:sp>
        <p:nvSpPr>
          <p:cNvPr id="4" name="제목 3"/>
          <p:cNvSpPr>
            <a:spLocks noGrp="1"/>
          </p:cNvSpPr>
          <p:nvPr>
            <p:ph type="title"/>
          </p:nvPr>
        </p:nvSpPr>
        <p:spPr>
          <a:xfrm>
            <a:off x="285720" y="142852"/>
            <a:ext cx="8572560" cy="785818"/>
          </a:xfrm>
        </p:spPr>
        <p:txBody>
          <a:bodyPr/>
          <a:lstStyle/>
          <a:p>
            <a:r>
              <a:rPr lang="en-US" altLang="ko-K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Son of God    </a:t>
            </a:r>
            <a:r>
              <a:rPr lang="en-US" altLang="ko-KR" dirty="0" smtClean="0"/>
              <a:t>(A-B-C-B-C-2D-C)</a:t>
            </a:r>
            <a:endParaRPr lang="ko-KR" alt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산">
  <a:themeElements>
    <a:clrScheme name="산">
      <a:dk1>
        <a:srgbClr val="000000"/>
      </a:dk1>
      <a:lt1>
        <a:srgbClr val="FFFFFF"/>
      </a:lt1>
      <a:dk2>
        <a:srgbClr val="0536B3"/>
      </a:dk2>
      <a:lt2>
        <a:srgbClr val="7CB7F8"/>
      </a:lt2>
      <a:accent1>
        <a:srgbClr val="3F9EE4"/>
      </a:accent1>
      <a:accent2>
        <a:srgbClr val="77B559"/>
      </a:accent2>
      <a:accent3>
        <a:srgbClr val="E4A81B"/>
      </a:accent3>
      <a:accent4>
        <a:srgbClr val="108BB4"/>
      </a:accent4>
      <a:accent5>
        <a:srgbClr val="DA7328"/>
      </a:accent5>
      <a:accent6>
        <a:srgbClr val="AE589F"/>
      </a:accent6>
      <a:hlink>
        <a:srgbClr val="460245"/>
      </a:hlink>
      <a:folHlink>
        <a:srgbClr val="AC17D6"/>
      </a:folHlink>
    </a:clrScheme>
    <a:fontScheme name="산">
      <a:majorFont>
        <a:latin typeface="Gill Sans MT"/>
        <a:ea typeface=""/>
        <a:cs typeface=""/>
        <a:font script="Cyrl" typeface="Arial"/>
        <a:font script="Grek" typeface="Arial"/>
        <a:font script="Jpan" typeface="HG丸ｺﾞｼｯｸM-PRO"/>
        <a:font script="Hang" typeface="HY 헤드라인 M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ill Sans MT"/>
        <a:ea typeface=""/>
        <a:cs typeface=""/>
        <a:font script="Cyrl" typeface="Arial"/>
        <a:font script="Grek" typeface="Arial"/>
        <a:font script="Jpan" typeface="HG丸ｺﾞｼｯｸM-PRO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산">
      <a: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100000"/>
                <a:hueMod val="100000"/>
                <a:satMod val="100000"/>
              </a:schemeClr>
            </a:gs>
            <a:gs pos="50000">
              <a:schemeClr val="phClr">
                <a:tint val="25000"/>
                <a:shade val="100000"/>
                <a:hueMod val="100000"/>
                <a:satMod val="100000"/>
              </a:schemeClr>
            </a:gs>
            <a:gs pos="100000">
              <a:schemeClr val="phClr">
                <a:tint val="100000"/>
                <a:shade val="100000"/>
                <a:hueMod val="100000"/>
                <a:satMod val="10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40000"/>
                <a:shade val="100000"/>
                <a:hueMod val="100000"/>
                <a:satMod val="100000"/>
              </a:schemeClr>
            </a:gs>
            <a:gs pos="30000">
              <a:schemeClr val="phClr">
                <a:tint val="100000"/>
                <a:shade val="100000"/>
                <a:hueMod val="100000"/>
                <a:satMod val="100000"/>
              </a:schemeClr>
            </a:gs>
            <a:gs pos="68000">
              <a:schemeClr val="phClr">
                <a:tint val="100000"/>
                <a:shade val="100000"/>
                <a:hueMod val="100000"/>
                <a:satMod val="100000"/>
              </a:schemeClr>
            </a:gs>
            <a:gs pos="100000">
              <a:schemeClr val="phClr">
                <a:tint val="40000"/>
                <a:shade val="100000"/>
                <a:hueMod val="100000"/>
                <a:satMod val="100000"/>
              </a:schemeClr>
            </a:gs>
          </a:gsLst>
          <a:lin ang="5400000" scaled="1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br" rotWithShape="0">
              <a:srgbClr val="000000">
                <a:alpha val="0"/>
              </a:srgbClr>
            </a:outerShdw>
          </a:effectLst>
        </a:effectStyle>
        <a:effectStyle>
          <a:effectLst>
            <a:outerShdw blurRad="38100" dist="25400" dir="5400000" algn="ctr" rotWithShape="0">
              <a:srgbClr val="EBE9ED">
                <a:alpha val="0"/>
              </a:srgbClr>
            </a:outerShdw>
          </a:effectLst>
          <a:scene3d>
            <a:camera prst="orthographicFront">
              <a:rot lat="0" lon="0" rev="0"/>
            </a:camera>
            <a:lightRig rig="glow" dir="b"/>
          </a:scene3d>
          <a:sp3d contourW="6350" prstMaterial="softEdge">
            <a:bevelT w="25400" h="25400"/>
            <a:contourClr>
              <a:schemeClr val="phClr">
                <a:tint val="9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reflection blurRad="12700" stA="40000" endPos="40000" dist="25400" dir="5400000" sy="-100000" rotWithShape="0"/>
          </a:effectLst>
          <a:scene3d>
            <a:camera prst="perspectiveFront"/>
            <a:lightRig rig="glow" dir="b"/>
          </a:scene3d>
          <a:sp3d contourW="6350" prstMaterial="softEdge">
            <a:bevelT w="50800" h="25400"/>
            <a:contourClr>
              <a:schemeClr val="phClr">
                <a:tint val="100000"/>
                <a:shade val="80000"/>
                <a:hueMod val="100000"/>
                <a:satMod val="1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95000"/>
                <a:satMod val="100000"/>
              </a:schemeClr>
            </a:gs>
            <a:gs pos="100000">
              <a:schemeClr val="phClr">
                <a:tint val="10000"/>
                <a:satMod val="300000"/>
              </a:schemeClr>
            </a:gs>
          </a:gsLst>
          <a:lin ang="13000000" scaled="0"/>
        </a:gradFill>
        <a:blipFill>
          <a:blip xmlns:r="http://schemas.openxmlformats.org/officeDocument/2006/relationships" r:embed="rId1">
            <a:duotone>
              <a:schemeClr val="phClr">
                <a:shade val="75000"/>
              </a:schemeClr>
              <a:schemeClr val="phClr">
                <a:tint val="55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산</Template>
  <TotalTime>41</TotalTime>
  <Words>169</Words>
  <Application>Microsoft Office PowerPoint</Application>
  <PresentationFormat>화면 슬라이드 쇼(4:3)</PresentationFormat>
  <Paragraphs>53</Paragraphs>
  <Slides>2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2</vt:i4>
      </vt:variant>
    </vt:vector>
  </HeadingPairs>
  <TitlesOfParts>
    <vt:vector size="3" baseType="lpstr">
      <vt:lpstr>산</vt:lpstr>
      <vt:lpstr>Son of God    (A-B-C-B-C-2D-C)</vt:lpstr>
      <vt:lpstr>Son of God    (A-B-C-B-C-2D-C)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owner</dc:creator>
  <cp:lastModifiedBy>owner</cp:lastModifiedBy>
  <cp:revision>6</cp:revision>
  <dcterms:created xsi:type="dcterms:W3CDTF">2012-06-09T01:31:26Z</dcterms:created>
  <dcterms:modified xsi:type="dcterms:W3CDTF">2012-06-10T01:32:34Z</dcterms:modified>
</cp:coreProperties>
</file>